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7" r:id="rId1"/>
  </p:sldMasterIdLst>
  <p:sldIdLst>
    <p:sldId id="256" r:id="rId2"/>
    <p:sldId id="257" r:id="rId3"/>
    <p:sldId id="258" r:id="rId4"/>
    <p:sldId id="264" r:id="rId5"/>
    <p:sldId id="259" r:id="rId6"/>
    <p:sldId id="265" r:id="rId7"/>
    <p:sldId id="261" r:id="rId8"/>
    <p:sldId id="262" r:id="rId9"/>
    <p:sldId id="263" r:id="rId10"/>
    <p:sldId id="260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4643" autoAdjust="0"/>
  </p:normalViewPr>
  <p:slideViewPr>
    <p:cSldViewPr snapToGrid="0" snapToObjects="1">
      <p:cViewPr varScale="1">
        <p:scale>
          <a:sx n="105" d="100"/>
          <a:sy n="105" d="100"/>
        </p:scale>
        <p:origin x="-155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8A8656-0A60-5D48-8F9C-B2048E61372A}" type="doc">
      <dgm:prSet loTypeId="urn:microsoft.com/office/officeart/2005/8/layout/hProcess11" loCatId="" qsTypeId="urn:microsoft.com/office/officeart/2005/8/quickstyle/simple4" qsCatId="simple" csTypeId="urn:microsoft.com/office/officeart/2005/8/colors/accent1_2" csCatId="accent1" phldr="1"/>
      <dgm:spPr/>
    </dgm:pt>
    <dgm:pt modelId="{57815140-C602-C94F-AD98-040FA3A17ACD}">
      <dgm:prSet phldrT="[Text]"/>
      <dgm:spPr/>
      <dgm:t>
        <a:bodyPr/>
        <a:lstStyle/>
        <a:p>
          <a:r>
            <a:rPr lang="zh-CN" altLang="en-US" dirty="0" smtClean="0"/>
            <a:t>团队组建</a:t>
          </a:r>
          <a:endParaRPr lang="en-US" dirty="0"/>
        </a:p>
      </dgm:t>
    </dgm:pt>
    <dgm:pt modelId="{16D828B4-883B-3E4A-9F92-3321E6237AB3}" type="parTrans" cxnId="{C82D43B8-E139-EE42-9E67-0C2098E6D7EE}">
      <dgm:prSet/>
      <dgm:spPr/>
      <dgm:t>
        <a:bodyPr/>
        <a:lstStyle/>
        <a:p>
          <a:endParaRPr lang="en-US"/>
        </a:p>
      </dgm:t>
    </dgm:pt>
    <dgm:pt modelId="{178E390B-9020-AA47-8125-46E54E563BFA}" type="sibTrans" cxnId="{C82D43B8-E139-EE42-9E67-0C2098E6D7EE}">
      <dgm:prSet/>
      <dgm:spPr/>
      <dgm:t>
        <a:bodyPr/>
        <a:lstStyle/>
        <a:p>
          <a:endParaRPr lang="en-US"/>
        </a:p>
      </dgm:t>
    </dgm:pt>
    <dgm:pt modelId="{7E1D2D4D-E9C8-624F-8A0B-E106688D9858}" type="pres">
      <dgm:prSet presAssocID="{528A8656-0A60-5D48-8F9C-B2048E61372A}" presName="Name0" presStyleCnt="0">
        <dgm:presLayoutVars>
          <dgm:dir/>
          <dgm:resizeHandles val="exact"/>
        </dgm:presLayoutVars>
      </dgm:prSet>
      <dgm:spPr/>
    </dgm:pt>
    <dgm:pt modelId="{87C2B583-33FC-7647-B0CA-E6E0EAC7391C}" type="pres">
      <dgm:prSet presAssocID="{528A8656-0A60-5D48-8F9C-B2048E61372A}" presName="arrow" presStyleLbl="bgShp" presStyleIdx="0" presStyleCnt="1"/>
      <dgm:spPr/>
    </dgm:pt>
    <dgm:pt modelId="{ECD4CDEB-9C6B-0941-A9DF-0B0FBE953683}" type="pres">
      <dgm:prSet presAssocID="{528A8656-0A60-5D48-8F9C-B2048E61372A}" presName="points" presStyleCnt="0"/>
      <dgm:spPr/>
    </dgm:pt>
    <dgm:pt modelId="{F45695FD-D3E4-EF4C-A1CC-D9537D56FBE7}" type="pres">
      <dgm:prSet presAssocID="{57815140-C602-C94F-AD98-040FA3A17ACD}" presName="compositeA" presStyleCnt="0"/>
      <dgm:spPr/>
    </dgm:pt>
    <dgm:pt modelId="{580E71FF-F010-0C40-A54D-13AB85CA202C}" type="pres">
      <dgm:prSet presAssocID="{57815140-C602-C94F-AD98-040FA3A17ACD}" presName="textA" presStyleLbl="revTx" presStyleIdx="0" presStyleCnt="1">
        <dgm:presLayoutVars>
          <dgm:bulletEnabled val="1"/>
        </dgm:presLayoutVars>
      </dgm:prSet>
      <dgm:spPr/>
    </dgm:pt>
    <dgm:pt modelId="{9D06DBFC-9BC4-D945-B47C-23FAA13837A3}" type="pres">
      <dgm:prSet presAssocID="{57815140-C602-C94F-AD98-040FA3A17ACD}" presName="circleA" presStyleLbl="node1" presStyleIdx="0" presStyleCnt="1"/>
      <dgm:spPr/>
    </dgm:pt>
    <dgm:pt modelId="{E0792BB7-BF07-BE4A-B091-3BD9CB6D7C07}" type="pres">
      <dgm:prSet presAssocID="{57815140-C602-C94F-AD98-040FA3A17ACD}" presName="spaceA" presStyleCnt="0"/>
      <dgm:spPr/>
    </dgm:pt>
  </dgm:ptLst>
  <dgm:cxnLst>
    <dgm:cxn modelId="{0AE19B91-C6C9-C049-A945-2D0F99EACCE6}" type="presOf" srcId="{528A8656-0A60-5D48-8F9C-B2048E61372A}" destId="{7E1D2D4D-E9C8-624F-8A0B-E106688D9858}" srcOrd="0" destOrd="0" presId="urn:microsoft.com/office/officeart/2005/8/layout/hProcess11"/>
    <dgm:cxn modelId="{8B50EEB9-8EC8-C34C-ABF0-52177B116596}" type="presOf" srcId="{57815140-C602-C94F-AD98-040FA3A17ACD}" destId="{580E71FF-F010-0C40-A54D-13AB85CA202C}" srcOrd="0" destOrd="0" presId="urn:microsoft.com/office/officeart/2005/8/layout/hProcess11"/>
    <dgm:cxn modelId="{C82D43B8-E139-EE42-9E67-0C2098E6D7EE}" srcId="{528A8656-0A60-5D48-8F9C-B2048E61372A}" destId="{57815140-C602-C94F-AD98-040FA3A17ACD}" srcOrd="0" destOrd="0" parTransId="{16D828B4-883B-3E4A-9F92-3321E6237AB3}" sibTransId="{178E390B-9020-AA47-8125-46E54E563BFA}"/>
    <dgm:cxn modelId="{6FC7ADD4-FF76-6349-8C47-C343DFBEF00C}" type="presParOf" srcId="{7E1D2D4D-E9C8-624F-8A0B-E106688D9858}" destId="{87C2B583-33FC-7647-B0CA-E6E0EAC7391C}" srcOrd="0" destOrd="0" presId="urn:microsoft.com/office/officeart/2005/8/layout/hProcess11"/>
    <dgm:cxn modelId="{A044EE6C-785E-694C-8C09-4C520ED553C7}" type="presParOf" srcId="{7E1D2D4D-E9C8-624F-8A0B-E106688D9858}" destId="{ECD4CDEB-9C6B-0941-A9DF-0B0FBE953683}" srcOrd="1" destOrd="0" presId="urn:microsoft.com/office/officeart/2005/8/layout/hProcess11"/>
    <dgm:cxn modelId="{44CEADD8-E283-1142-8B09-D792BA665B05}" type="presParOf" srcId="{ECD4CDEB-9C6B-0941-A9DF-0B0FBE953683}" destId="{F45695FD-D3E4-EF4C-A1CC-D9537D56FBE7}" srcOrd="0" destOrd="0" presId="urn:microsoft.com/office/officeart/2005/8/layout/hProcess11"/>
    <dgm:cxn modelId="{A6A71EFD-32C9-D14A-BAEA-DE970D035070}" type="presParOf" srcId="{F45695FD-D3E4-EF4C-A1CC-D9537D56FBE7}" destId="{580E71FF-F010-0C40-A54D-13AB85CA202C}" srcOrd="0" destOrd="0" presId="urn:microsoft.com/office/officeart/2005/8/layout/hProcess11"/>
    <dgm:cxn modelId="{96F2A009-B28B-674A-A0CB-C6B042800910}" type="presParOf" srcId="{F45695FD-D3E4-EF4C-A1CC-D9537D56FBE7}" destId="{9D06DBFC-9BC4-D945-B47C-23FAA13837A3}" srcOrd="1" destOrd="0" presId="urn:microsoft.com/office/officeart/2005/8/layout/hProcess11"/>
    <dgm:cxn modelId="{0E660790-019D-3848-B766-60CE80828697}" type="presParOf" srcId="{F45695FD-D3E4-EF4C-A1CC-D9537D56FBE7}" destId="{E0792BB7-BF07-BE4A-B091-3BD9CB6D7C0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71A44F-8179-9A4C-978D-69867F1D10FA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D95166B9-032F-744B-B5ED-839C0348380D}">
      <dgm:prSet phldrT="[Text]"/>
      <dgm:spPr/>
      <dgm:t>
        <a:bodyPr/>
        <a:lstStyle/>
        <a:p>
          <a:r>
            <a:rPr lang="zh-CN" altLang="en-US" dirty="0" smtClean="0"/>
            <a:t>蓝图设计</a:t>
          </a:r>
          <a:endParaRPr lang="en-US" dirty="0"/>
        </a:p>
      </dgm:t>
    </dgm:pt>
    <dgm:pt modelId="{480C618C-F2A3-DC46-97D6-496198C6AAEF}" type="parTrans" cxnId="{BC40FAF4-A752-1742-9FF0-0C111E213254}">
      <dgm:prSet/>
      <dgm:spPr/>
      <dgm:t>
        <a:bodyPr/>
        <a:lstStyle/>
        <a:p>
          <a:endParaRPr lang="en-US"/>
        </a:p>
      </dgm:t>
    </dgm:pt>
    <dgm:pt modelId="{58DD68C7-AFE7-864B-8C58-039285B7D924}" type="sibTrans" cxnId="{BC40FAF4-A752-1742-9FF0-0C111E213254}">
      <dgm:prSet/>
      <dgm:spPr/>
      <dgm:t>
        <a:bodyPr/>
        <a:lstStyle/>
        <a:p>
          <a:endParaRPr lang="en-US"/>
        </a:p>
      </dgm:t>
    </dgm:pt>
    <dgm:pt modelId="{8C93BD81-2403-8241-8130-421774F542E5}">
      <dgm:prSet phldrT="[Text]"/>
      <dgm:spPr/>
      <dgm:t>
        <a:bodyPr/>
        <a:lstStyle/>
        <a:p>
          <a:r>
            <a:rPr lang="zh-CN" altLang="en-US" dirty="0" smtClean="0"/>
            <a:t>原型建造</a:t>
          </a:r>
          <a:endParaRPr lang="en-US" dirty="0"/>
        </a:p>
      </dgm:t>
    </dgm:pt>
    <dgm:pt modelId="{A44AF9C1-8038-F34A-941A-A1501A942FB1}" type="parTrans" cxnId="{AE136D31-AD6D-024F-8BDE-EBFFD56CCE71}">
      <dgm:prSet/>
      <dgm:spPr/>
      <dgm:t>
        <a:bodyPr/>
        <a:lstStyle/>
        <a:p>
          <a:endParaRPr lang="en-US"/>
        </a:p>
      </dgm:t>
    </dgm:pt>
    <dgm:pt modelId="{D4176A63-E8CA-4148-8F52-F06586FFE8AB}" type="sibTrans" cxnId="{AE136D31-AD6D-024F-8BDE-EBFFD56CCE71}">
      <dgm:prSet/>
      <dgm:spPr/>
      <dgm:t>
        <a:bodyPr/>
        <a:lstStyle/>
        <a:p>
          <a:endParaRPr lang="en-US"/>
        </a:p>
      </dgm:t>
    </dgm:pt>
    <dgm:pt modelId="{698C6781-4F1B-904A-BF7E-EEA7A3083704}">
      <dgm:prSet phldrT="[Text]"/>
      <dgm:spPr/>
      <dgm:t>
        <a:bodyPr/>
        <a:lstStyle/>
        <a:p>
          <a:r>
            <a:rPr lang="zh-CN" altLang="en-US" dirty="0" smtClean="0"/>
            <a:t>验证修订 </a:t>
          </a:r>
          <a:endParaRPr lang="en-US" dirty="0"/>
        </a:p>
      </dgm:t>
    </dgm:pt>
    <dgm:pt modelId="{FB3834F6-B332-5649-A7E9-472F8126F3B8}" type="parTrans" cxnId="{3CECE116-A36C-E04D-B0AA-71CDFA81ADBA}">
      <dgm:prSet/>
      <dgm:spPr/>
      <dgm:t>
        <a:bodyPr/>
        <a:lstStyle/>
        <a:p>
          <a:endParaRPr lang="en-US"/>
        </a:p>
      </dgm:t>
    </dgm:pt>
    <dgm:pt modelId="{8DB19859-2875-6A48-ADD3-A150ADC57EBE}" type="sibTrans" cxnId="{3CECE116-A36C-E04D-B0AA-71CDFA81ADBA}">
      <dgm:prSet/>
      <dgm:spPr/>
      <dgm:t>
        <a:bodyPr/>
        <a:lstStyle/>
        <a:p>
          <a:endParaRPr lang="en-US"/>
        </a:p>
      </dgm:t>
    </dgm:pt>
    <dgm:pt modelId="{A417DE8A-1B75-0F44-8442-2AC74AEFE515}" type="pres">
      <dgm:prSet presAssocID="{2171A44F-8179-9A4C-978D-69867F1D10FA}" presName="Name0" presStyleCnt="0">
        <dgm:presLayoutVars>
          <dgm:dir/>
          <dgm:animLvl val="lvl"/>
          <dgm:resizeHandles val="exact"/>
        </dgm:presLayoutVars>
      </dgm:prSet>
      <dgm:spPr/>
    </dgm:pt>
    <dgm:pt modelId="{DA3FAB98-5758-C945-8A19-5674F68DC6BE}" type="pres">
      <dgm:prSet presAssocID="{2171A44F-8179-9A4C-978D-69867F1D10FA}" presName="dummy" presStyleCnt="0"/>
      <dgm:spPr/>
    </dgm:pt>
    <dgm:pt modelId="{88C0E76D-CB00-E94F-8DC1-E37012C944A5}" type="pres">
      <dgm:prSet presAssocID="{2171A44F-8179-9A4C-978D-69867F1D10FA}" presName="linH" presStyleCnt="0"/>
      <dgm:spPr/>
    </dgm:pt>
    <dgm:pt modelId="{DA4A3BA7-1A77-0442-B3B6-C860F6EE0965}" type="pres">
      <dgm:prSet presAssocID="{2171A44F-8179-9A4C-978D-69867F1D10FA}" presName="padding1" presStyleCnt="0"/>
      <dgm:spPr/>
    </dgm:pt>
    <dgm:pt modelId="{1E27BC51-BAA5-5349-9EDD-E0A9CD4D6197}" type="pres">
      <dgm:prSet presAssocID="{D95166B9-032F-744B-B5ED-839C0348380D}" presName="linV" presStyleCnt="0"/>
      <dgm:spPr/>
    </dgm:pt>
    <dgm:pt modelId="{7A0283B6-916A-C741-B1A8-F18E569991F4}" type="pres">
      <dgm:prSet presAssocID="{D95166B9-032F-744B-B5ED-839C0348380D}" presName="spVertical1" presStyleCnt="0"/>
      <dgm:spPr/>
    </dgm:pt>
    <dgm:pt modelId="{5A144764-137C-044C-A4D1-1B8541C3E6E9}" type="pres">
      <dgm:prSet presAssocID="{D95166B9-032F-744B-B5ED-839C0348380D}" presName="parTx" presStyleLbl="revTx" presStyleIdx="0" presStyleCnt="3" custAng="0" custScaleX="22156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9E9879-8DBD-BD40-BEE6-833D4B74CAD6}" type="pres">
      <dgm:prSet presAssocID="{D95166B9-032F-744B-B5ED-839C0348380D}" presName="spVertical2" presStyleCnt="0"/>
      <dgm:spPr/>
    </dgm:pt>
    <dgm:pt modelId="{3BCCEF48-F50C-C44C-8293-42DD79377B2D}" type="pres">
      <dgm:prSet presAssocID="{D95166B9-032F-744B-B5ED-839C0348380D}" presName="spVertical3" presStyleCnt="0"/>
      <dgm:spPr/>
    </dgm:pt>
    <dgm:pt modelId="{322B400F-7773-2548-8F91-7A67D5B93367}" type="pres">
      <dgm:prSet presAssocID="{58DD68C7-AFE7-864B-8C58-039285B7D924}" presName="space" presStyleCnt="0"/>
      <dgm:spPr/>
    </dgm:pt>
    <dgm:pt modelId="{9EB54685-4CDB-8F4B-9BC0-9B9534C19DE9}" type="pres">
      <dgm:prSet presAssocID="{8C93BD81-2403-8241-8130-421774F542E5}" presName="linV" presStyleCnt="0"/>
      <dgm:spPr/>
    </dgm:pt>
    <dgm:pt modelId="{20E4B375-9876-3443-9F3A-D86894CEF618}" type="pres">
      <dgm:prSet presAssocID="{8C93BD81-2403-8241-8130-421774F542E5}" presName="spVertical1" presStyleCnt="0"/>
      <dgm:spPr/>
    </dgm:pt>
    <dgm:pt modelId="{713B4390-C6BD-634E-BB37-474FB44271F8}" type="pres">
      <dgm:prSet presAssocID="{8C93BD81-2403-8241-8130-421774F542E5}" presName="parTx" presStyleLbl="revTx" presStyleIdx="1" presStyleCnt="3" custScaleX="7023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AFB843-C792-BF4A-9A49-7F0709B29E79}" type="pres">
      <dgm:prSet presAssocID="{8C93BD81-2403-8241-8130-421774F542E5}" presName="spVertical2" presStyleCnt="0"/>
      <dgm:spPr/>
    </dgm:pt>
    <dgm:pt modelId="{CB97CD17-5532-C740-9B4C-CD590085AB18}" type="pres">
      <dgm:prSet presAssocID="{8C93BD81-2403-8241-8130-421774F542E5}" presName="spVertical3" presStyleCnt="0"/>
      <dgm:spPr/>
    </dgm:pt>
    <dgm:pt modelId="{6DBFC639-7CD4-4E45-9C05-94B179DF576E}" type="pres">
      <dgm:prSet presAssocID="{D4176A63-E8CA-4148-8F52-F06586FFE8AB}" presName="space" presStyleCnt="0"/>
      <dgm:spPr/>
    </dgm:pt>
    <dgm:pt modelId="{5DFD8B00-4BFA-7F4D-A68F-177E879BE6B8}" type="pres">
      <dgm:prSet presAssocID="{698C6781-4F1B-904A-BF7E-EEA7A3083704}" presName="linV" presStyleCnt="0"/>
      <dgm:spPr/>
    </dgm:pt>
    <dgm:pt modelId="{B4A0E41B-10C5-034D-BB4B-A98C205723CE}" type="pres">
      <dgm:prSet presAssocID="{698C6781-4F1B-904A-BF7E-EEA7A3083704}" presName="spVertical1" presStyleCnt="0"/>
      <dgm:spPr/>
    </dgm:pt>
    <dgm:pt modelId="{CF962C62-487D-1643-96C6-1BB1D49D42D8}" type="pres">
      <dgm:prSet presAssocID="{698C6781-4F1B-904A-BF7E-EEA7A3083704}" presName="parTx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7B1469-B418-4C46-9174-83029D72E3DD}" type="pres">
      <dgm:prSet presAssocID="{698C6781-4F1B-904A-BF7E-EEA7A3083704}" presName="spVertical2" presStyleCnt="0"/>
      <dgm:spPr/>
    </dgm:pt>
    <dgm:pt modelId="{A46160B4-A0B3-8640-953A-F12CD063C122}" type="pres">
      <dgm:prSet presAssocID="{698C6781-4F1B-904A-BF7E-EEA7A3083704}" presName="spVertical3" presStyleCnt="0"/>
      <dgm:spPr/>
    </dgm:pt>
    <dgm:pt modelId="{5FF209AB-67E6-3F4E-B195-9ED3039A3C03}" type="pres">
      <dgm:prSet presAssocID="{2171A44F-8179-9A4C-978D-69867F1D10FA}" presName="padding2" presStyleCnt="0"/>
      <dgm:spPr/>
    </dgm:pt>
    <dgm:pt modelId="{64AEDFC8-A49D-A446-936F-F130170428A1}" type="pres">
      <dgm:prSet presAssocID="{2171A44F-8179-9A4C-978D-69867F1D10FA}" presName="negArrow" presStyleCnt="0"/>
      <dgm:spPr/>
    </dgm:pt>
    <dgm:pt modelId="{652FC91F-7DC3-8B4F-A14F-DC0C88C6C5B2}" type="pres">
      <dgm:prSet presAssocID="{2171A44F-8179-9A4C-978D-69867F1D10FA}" presName="backgroundArrow" presStyleLbl="node1" presStyleIdx="0" presStyleCnt="1"/>
      <dgm:spPr/>
    </dgm:pt>
  </dgm:ptLst>
  <dgm:cxnLst>
    <dgm:cxn modelId="{BC40FAF4-A752-1742-9FF0-0C111E213254}" srcId="{2171A44F-8179-9A4C-978D-69867F1D10FA}" destId="{D95166B9-032F-744B-B5ED-839C0348380D}" srcOrd="0" destOrd="0" parTransId="{480C618C-F2A3-DC46-97D6-496198C6AAEF}" sibTransId="{58DD68C7-AFE7-864B-8C58-039285B7D924}"/>
    <dgm:cxn modelId="{3C0A17E8-C64B-8946-B444-C4A21486E4BF}" type="presOf" srcId="{8C93BD81-2403-8241-8130-421774F542E5}" destId="{713B4390-C6BD-634E-BB37-474FB44271F8}" srcOrd="0" destOrd="0" presId="urn:microsoft.com/office/officeart/2005/8/layout/hProcess3"/>
    <dgm:cxn modelId="{AE136D31-AD6D-024F-8BDE-EBFFD56CCE71}" srcId="{2171A44F-8179-9A4C-978D-69867F1D10FA}" destId="{8C93BD81-2403-8241-8130-421774F542E5}" srcOrd="1" destOrd="0" parTransId="{A44AF9C1-8038-F34A-941A-A1501A942FB1}" sibTransId="{D4176A63-E8CA-4148-8F52-F06586FFE8AB}"/>
    <dgm:cxn modelId="{1AE0273D-B594-FF43-BAD7-A9083668B3CF}" type="presOf" srcId="{698C6781-4F1B-904A-BF7E-EEA7A3083704}" destId="{CF962C62-487D-1643-96C6-1BB1D49D42D8}" srcOrd="0" destOrd="0" presId="urn:microsoft.com/office/officeart/2005/8/layout/hProcess3"/>
    <dgm:cxn modelId="{3CECE116-A36C-E04D-B0AA-71CDFA81ADBA}" srcId="{2171A44F-8179-9A4C-978D-69867F1D10FA}" destId="{698C6781-4F1B-904A-BF7E-EEA7A3083704}" srcOrd="2" destOrd="0" parTransId="{FB3834F6-B332-5649-A7E9-472F8126F3B8}" sibTransId="{8DB19859-2875-6A48-ADD3-A150ADC57EBE}"/>
    <dgm:cxn modelId="{07E10B4F-A288-B843-9A53-ECFDAF09A377}" type="presOf" srcId="{D95166B9-032F-744B-B5ED-839C0348380D}" destId="{5A144764-137C-044C-A4D1-1B8541C3E6E9}" srcOrd="0" destOrd="0" presId="urn:microsoft.com/office/officeart/2005/8/layout/hProcess3"/>
    <dgm:cxn modelId="{8B4FCC29-40B4-7140-9E63-70540068A4E9}" type="presOf" srcId="{2171A44F-8179-9A4C-978D-69867F1D10FA}" destId="{A417DE8A-1B75-0F44-8442-2AC74AEFE515}" srcOrd="0" destOrd="0" presId="urn:microsoft.com/office/officeart/2005/8/layout/hProcess3"/>
    <dgm:cxn modelId="{10BA8ED0-A5BC-7340-B7C5-D1B15BB7F4FB}" type="presParOf" srcId="{A417DE8A-1B75-0F44-8442-2AC74AEFE515}" destId="{DA3FAB98-5758-C945-8A19-5674F68DC6BE}" srcOrd="0" destOrd="0" presId="urn:microsoft.com/office/officeart/2005/8/layout/hProcess3"/>
    <dgm:cxn modelId="{838E34A5-EF04-F744-9713-E9BBEBE22F9F}" type="presParOf" srcId="{A417DE8A-1B75-0F44-8442-2AC74AEFE515}" destId="{88C0E76D-CB00-E94F-8DC1-E37012C944A5}" srcOrd="1" destOrd="0" presId="urn:microsoft.com/office/officeart/2005/8/layout/hProcess3"/>
    <dgm:cxn modelId="{F5E8A41D-BB3D-994A-BAC6-2B43AF2F9DC9}" type="presParOf" srcId="{88C0E76D-CB00-E94F-8DC1-E37012C944A5}" destId="{DA4A3BA7-1A77-0442-B3B6-C860F6EE0965}" srcOrd="0" destOrd="0" presId="urn:microsoft.com/office/officeart/2005/8/layout/hProcess3"/>
    <dgm:cxn modelId="{E5F5B7B3-2D05-ED4C-91FB-DD5DADAC4406}" type="presParOf" srcId="{88C0E76D-CB00-E94F-8DC1-E37012C944A5}" destId="{1E27BC51-BAA5-5349-9EDD-E0A9CD4D6197}" srcOrd="1" destOrd="0" presId="urn:microsoft.com/office/officeart/2005/8/layout/hProcess3"/>
    <dgm:cxn modelId="{1582254A-FE65-F243-B01E-67AD293C92A8}" type="presParOf" srcId="{1E27BC51-BAA5-5349-9EDD-E0A9CD4D6197}" destId="{7A0283B6-916A-C741-B1A8-F18E569991F4}" srcOrd="0" destOrd="0" presId="urn:microsoft.com/office/officeart/2005/8/layout/hProcess3"/>
    <dgm:cxn modelId="{9D280CDC-A3EF-5342-8E9E-033566F8B871}" type="presParOf" srcId="{1E27BC51-BAA5-5349-9EDD-E0A9CD4D6197}" destId="{5A144764-137C-044C-A4D1-1B8541C3E6E9}" srcOrd="1" destOrd="0" presId="urn:microsoft.com/office/officeart/2005/8/layout/hProcess3"/>
    <dgm:cxn modelId="{A1B572F4-EDDB-E546-91C9-E257ADECFE79}" type="presParOf" srcId="{1E27BC51-BAA5-5349-9EDD-E0A9CD4D6197}" destId="{0B9E9879-8DBD-BD40-BEE6-833D4B74CAD6}" srcOrd="2" destOrd="0" presId="urn:microsoft.com/office/officeart/2005/8/layout/hProcess3"/>
    <dgm:cxn modelId="{AEBA9428-371C-DB44-99A0-6C3A24CEF400}" type="presParOf" srcId="{1E27BC51-BAA5-5349-9EDD-E0A9CD4D6197}" destId="{3BCCEF48-F50C-C44C-8293-42DD79377B2D}" srcOrd="3" destOrd="0" presId="urn:microsoft.com/office/officeart/2005/8/layout/hProcess3"/>
    <dgm:cxn modelId="{18AC6FCA-DA94-A74E-9B84-BD5AC082F259}" type="presParOf" srcId="{88C0E76D-CB00-E94F-8DC1-E37012C944A5}" destId="{322B400F-7773-2548-8F91-7A67D5B93367}" srcOrd="2" destOrd="0" presId="urn:microsoft.com/office/officeart/2005/8/layout/hProcess3"/>
    <dgm:cxn modelId="{212E7A38-66EA-5B46-B621-ED4CB24E83C4}" type="presParOf" srcId="{88C0E76D-CB00-E94F-8DC1-E37012C944A5}" destId="{9EB54685-4CDB-8F4B-9BC0-9B9534C19DE9}" srcOrd="3" destOrd="0" presId="urn:microsoft.com/office/officeart/2005/8/layout/hProcess3"/>
    <dgm:cxn modelId="{8A370C18-CCFC-2744-AD73-99972BD20A59}" type="presParOf" srcId="{9EB54685-4CDB-8F4B-9BC0-9B9534C19DE9}" destId="{20E4B375-9876-3443-9F3A-D86894CEF618}" srcOrd="0" destOrd="0" presId="urn:microsoft.com/office/officeart/2005/8/layout/hProcess3"/>
    <dgm:cxn modelId="{26DA905D-B1C1-3A47-857E-6C315D5E1A52}" type="presParOf" srcId="{9EB54685-4CDB-8F4B-9BC0-9B9534C19DE9}" destId="{713B4390-C6BD-634E-BB37-474FB44271F8}" srcOrd="1" destOrd="0" presId="urn:microsoft.com/office/officeart/2005/8/layout/hProcess3"/>
    <dgm:cxn modelId="{1599BD27-4A7E-0D4A-A938-33AB0C8DA067}" type="presParOf" srcId="{9EB54685-4CDB-8F4B-9BC0-9B9534C19DE9}" destId="{F0AFB843-C792-BF4A-9A49-7F0709B29E79}" srcOrd="2" destOrd="0" presId="urn:microsoft.com/office/officeart/2005/8/layout/hProcess3"/>
    <dgm:cxn modelId="{9B536843-79BC-2549-BDC3-DB4BFE391359}" type="presParOf" srcId="{9EB54685-4CDB-8F4B-9BC0-9B9534C19DE9}" destId="{CB97CD17-5532-C740-9B4C-CD590085AB18}" srcOrd="3" destOrd="0" presId="urn:microsoft.com/office/officeart/2005/8/layout/hProcess3"/>
    <dgm:cxn modelId="{15482D0E-ABE5-B54E-9A6F-03740EF98FEB}" type="presParOf" srcId="{88C0E76D-CB00-E94F-8DC1-E37012C944A5}" destId="{6DBFC639-7CD4-4E45-9C05-94B179DF576E}" srcOrd="4" destOrd="0" presId="urn:microsoft.com/office/officeart/2005/8/layout/hProcess3"/>
    <dgm:cxn modelId="{6FC16ABA-A4DF-894E-A715-A22D7F548138}" type="presParOf" srcId="{88C0E76D-CB00-E94F-8DC1-E37012C944A5}" destId="{5DFD8B00-4BFA-7F4D-A68F-177E879BE6B8}" srcOrd="5" destOrd="0" presId="urn:microsoft.com/office/officeart/2005/8/layout/hProcess3"/>
    <dgm:cxn modelId="{823730B0-E0BB-5449-BC72-809A45C0D61F}" type="presParOf" srcId="{5DFD8B00-4BFA-7F4D-A68F-177E879BE6B8}" destId="{B4A0E41B-10C5-034D-BB4B-A98C205723CE}" srcOrd="0" destOrd="0" presId="urn:microsoft.com/office/officeart/2005/8/layout/hProcess3"/>
    <dgm:cxn modelId="{80A9FAD1-BEEE-1D42-8AC7-99B01C07D1A6}" type="presParOf" srcId="{5DFD8B00-4BFA-7F4D-A68F-177E879BE6B8}" destId="{CF962C62-487D-1643-96C6-1BB1D49D42D8}" srcOrd="1" destOrd="0" presId="urn:microsoft.com/office/officeart/2005/8/layout/hProcess3"/>
    <dgm:cxn modelId="{56ED7F63-89E8-4649-A526-3A2EEADDF7DF}" type="presParOf" srcId="{5DFD8B00-4BFA-7F4D-A68F-177E879BE6B8}" destId="{6F7B1469-B418-4C46-9174-83029D72E3DD}" srcOrd="2" destOrd="0" presId="urn:microsoft.com/office/officeart/2005/8/layout/hProcess3"/>
    <dgm:cxn modelId="{89D04521-701E-F04A-95C3-1DF5F9F22C29}" type="presParOf" srcId="{5DFD8B00-4BFA-7F4D-A68F-177E879BE6B8}" destId="{A46160B4-A0B3-8640-953A-F12CD063C122}" srcOrd="3" destOrd="0" presId="urn:microsoft.com/office/officeart/2005/8/layout/hProcess3"/>
    <dgm:cxn modelId="{D0A4CA35-E707-6643-A1C4-D2051F235DA1}" type="presParOf" srcId="{88C0E76D-CB00-E94F-8DC1-E37012C944A5}" destId="{5FF209AB-67E6-3F4E-B195-9ED3039A3C03}" srcOrd="6" destOrd="0" presId="urn:microsoft.com/office/officeart/2005/8/layout/hProcess3"/>
    <dgm:cxn modelId="{D09A9BDC-0405-AC4E-9D8D-C052B6AD9A57}" type="presParOf" srcId="{88C0E76D-CB00-E94F-8DC1-E37012C944A5}" destId="{64AEDFC8-A49D-A446-936F-F130170428A1}" srcOrd="7" destOrd="0" presId="urn:microsoft.com/office/officeart/2005/8/layout/hProcess3"/>
    <dgm:cxn modelId="{22192716-0AD3-DF4F-ABC9-B6E2E6B3700F}" type="presParOf" srcId="{88C0E76D-CB00-E94F-8DC1-E37012C944A5}" destId="{652FC91F-7DC3-8B4F-A14F-DC0C88C6C5B2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2B583-33FC-7647-B0CA-E6E0EAC7391C}">
      <dsp:nvSpPr>
        <dsp:cNvPr id="0" name=""/>
        <dsp:cNvSpPr/>
      </dsp:nvSpPr>
      <dsp:spPr>
        <a:xfrm>
          <a:off x="0" y="253999"/>
          <a:ext cx="2292727" cy="3386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228600" dist="38100" dir="5400000" sx="104000" sy="104000" algn="ctr" rotWithShape="0">
            <a:srgbClr val="000000">
              <a:alpha val="8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80E71FF-F010-0C40-A54D-13AB85CA202C}">
      <dsp:nvSpPr>
        <dsp:cNvPr id="0" name=""/>
        <dsp:cNvSpPr/>
      </dsp:nvSpPr>
      <dsp:spPr>
        <a:xfrm>
          <a:off x="0" y="0"/>
          <a:ext cx="2063454" cy="3386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团队组建</a:t>
          </a:r>
          <a:endParaRPr lang="en-US" sz="1200" kern="1200" dirty="0"/>
        </a:p>
      </dsp:txBody>
      <dsp:txXfrm>
        <a:off x="0" y="0"/>
        <a:ext cx="2063454" cy="338666"/>
      </dsp:txXfrm>
    </dsp:sp>
    <dsp:sp modelId="{9D06DBFC-9BC4-D945-B47C-23FAA13837A3}">
      <dsp:nvSpPr>
        <dsp:cNvPr id="0" name=""/>
        <dsp:cNvSpPr/>
      </dsp:nvSpPr>
      <dsp:spPr>
        <a:xfrm>
          <a:off x="989393" y="380999"/>
          <a:ext cx="84666" cy="8466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0000"/>
                <a:satMod val="10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228600" dist="38100" dir="5400000" sx="104000" sy="104000" algn="ctr" rotWithShape="0">
            <a:srgbClr val="000000">
              <a:alpha val="8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FC91F-7DC3-8B4F-A14F-DC0C88C6C5B2}">
      <dsp:nvSpPr>
        <dsp:cNvPr id="0" name=""/>
        <dsp:cNvSpPr/>
      </dsp:nvSpPr>
      <dsp:spPr>
        <a:xfrm>
          <a:off x="0" y="19404"/>
          <a:ext cx="7581900" cy="1080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30000"/>
                <a:satMod val="10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0000"/>
                <a:sat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</a:schemeClr>
            </a:gs>
          </a:gsLst>
          <a:lin ang="16200000" scaled="0"/>
        </a:gradFill>
        <a:ln>
          <a:noFill/>
        </a:ln>
        <a:effectLst>
          <a:outerShdw blurRad="228600" dist="38100" dir="5400000" sx="104000" sy="104000" algn="ctr" rotWithShape="0">
            <a:srgbClr val="000000">
              <a:alpha val="8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962C62-487D-1643-96C6-1BB1D49D42D8}">
      <dsp:nvSpPr>
        <dsp:cNvPr id="0" name=""/>
        <dsp:cNvSpPr/>
      </dsp:nvSpPr>
      <dsp:spPr>
        <a:xfrm>
          <a:off x="5852825" y="289405"/>
          <a:ext cx="1449371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验证修订 </a:t>
          </a:r>
          <a:endParaRPr lang="en-US" sz="1500" kern="1200" dirty="0"/>
        </a:p>
      </dsp:txBody>
      <dsp:txXfrm>
        <a:off x="5852825" y="289405"/>
        <a:ext cx="1449371" cy="540000"/>
      </dsp:txXfrm>
    </dsp:sp>
    <dsp:sp modelId="{713B4390-C6BD-634E-BB37-474FB44271F8}">
      <dsp:nvSpPr>
        <dsp:cNvPr id="0" name=""/>
        <dsp:cNvSpPr/>
      </dsp:nvSpPr>
      <dsp:spPr>
        <a:xfrm>
          <a:off x="4329296" y="289405"/>
          <a:ext cx="1017937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原型建造</a:t>
          </a:r>
          <a:endParaRPr lang="en-US" sz="1500" kern="1200" dirty="0"/>
        </a:p>
      </dsp:txBody>
      <dsp:txXfrm>
        <a:off x="4329296" y="289405"/>
        <a:ext cx="1017937" cy="540000"/>
      </dsp:txXfrm>
    </dsp:sp>
    <dsp:sp modelId="{5A144764-137C-044C-A4D1-1B8541C3E6E9}">
      <dsp:nvSpPr>
        <dsp:cNvPr id="0" name=""/>
        <dsp:cNvSpPr/>
      </dsp:nvSpPr>
      <dsp:spPr>
        <a:xfrm>
          <a:off x="612360" y="289405"/>
          <a:ext cx="3211344" cy="54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52400" rIns="0" bIns="15240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蓝图设计</a:t>
          </a:r>
          <a:endParaRPr lang="en-US" sz="1500" kern="1200" dirty="0"/>
        </a:p>
      </dsp:txBody>
      <dsp:txXfrm>
        <a:off x="612360" y="289405"/>
        <a:ext cx="3211344" cy="54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商业计划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两栖移动生态别墅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07358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为什么选我们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独家专利所有者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56917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r>
              <a:rPr lang="zh-CN" altLang="en-US" dirty="0" smtClean="0"/>
              <a:t>！</a:t>
            </a:r>
            <a:endParaRPr lang="en-US" altLang="zh-CN" dirty="0" smtClean="0"/>
          </a:p>
          <a:p>
            <a:r>
              <a:rPr lang="en-US" altLang="zh-CN" dirty="0" smtClean="0"/>
              <a:t>Dank</a:t>
            </a:r>
          </a:p>
          <a:p>
            <a:r>
              <a:rPr lang="ja-JP" altLang="en-US" dirty="0"/>
              <a:t>どうも</a:t>
            </a:r>
            <a:r>
              <a:rPr lang="ja-JP" altLang="en-US" dirty="0" smtClean="0"/>
              <a:t>ありがとう</a:t>
            </a:r>
            <a:endParaRPr lang="en-US" altLang="ja-JP" dirty="0" smtClean="0"/>
          </a:p>
          <a:p>
            <a:r>
              <a:rPr lang="en-US" dirty="0" err="1" smtClean="0"/>
              <a:t>Ki’e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6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是什么？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085994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可在海洋和陆地环境中移动的生态别墅</a:t>
            </a:r>
            <a:endParaRPr lang="en-US" altLang="zh-CN" dirty="0" smtClean="0">
              <a:latin typeface="华文细黑"/>
              <a:ea typeface="华文细黑"/>
              <a:cs typeface="华文细黑"/>
            </a:endParaRPr>
          </a:p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别墅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居住空间</a:t>
            </a:r>
            <a:endParaRPr lang="en-US" altLang="zh-CN" dirty="0" smtClean="0">
              <a:latin typeface="华文细黑"/>
              <a:ea typeface="华文细黑"/>
              <a:cs typeface="华文细黑"/>
            </a:endParaRPr>
          </a:p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生态别墅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生活空间，自足可持续的微生态空间</a:t>
            </a:r>
            <a:endParaRPr lang="en-US" altLang="zh-CN" dirty="0" smtClean="0">
              <a:latin typeface="华文细黑"/>
              <a:ea typeface="华文细黑"/>
              <a:cs typeface="华文细黑"/>
            </a:endParaRPr>
          </a:p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移动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可以自主改变位置</a:t>
            </a:r>
            <a:endParaRPr lang="en-US" altLang="zh-CN" dirty="0" smtClean="0">
              <a:latin typeface="华文细黑"/>
              <a:ea typeface="华文细黑"/>
              <a:cs typeface="华文细黑"/>
            </a:endParaRPr>
          </a:p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两栖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运动的范围包括海洋湖泊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陆地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21405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VISION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pic>
        <p:nvPicPr>
          <p:cNvPr id="4" name="Content Placeholder 3" descr="ball1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940" r="2138" b="34007"/>
          <a:stretch/>
        </p:blipFill>
        <p:spPr>
          <a:xfrm>
            <a:off x="1029734" y="2157574"/>
            <a:ext cx="7331629" cy="3156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909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VISION</a:t>
            </a:r>
            <a:endParaRPr lang="en-US" dirty="0"/>
          </a:p>
        </p:txBody>
      </p:sp>
      <p:pic>
        <p:nvPicPr>
          <p:cNvPr id="4" name="Content Placeholder 3" descr="ball-hous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3" b="9169"/>
          <a:stretch/>
        </p:blipFill>
        <p:spPr>
          <a:xfrm>
            <a:off x="779462" y="1882587"/>
            <a:ext cx="7581901" cy="4515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1919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技术可行性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所有技术都是基于分布在多行业中的现有成熟技术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76" y="2927047"/>
            <a:ext cx="1135743" cy="908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844" y="2332609"/>
            <a:ext cx="1307344" cy="908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72" y="2927047"/>
            <a:ext cx="1366761" cy="90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876" y="4782457"/>
            <a:ext cx="1135743" cy="8297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844" y="5836023"/>
            <a:ext cx="1313860" cy="829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429" y="4782457"/>
            <a:ext cx="1366761" cy="8297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0834" y="38737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航空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789215" y="31297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船舶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5668" y="38341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建筑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7002" y="54666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温室农业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50716" y="6481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人工生态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82194" y="56121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自动控制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6262" l="332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999" y="3834190"/>
            <a:ext cx="2217595" cy="1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4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0.27639 0.15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9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0.00364 0.23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9011 0.152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4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-0.27395 -0.1127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0348 -0.2657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0.27691 -0.1122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37" y="-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全球化自由贸易在遭遇贸易壁垒的环境下，催生公海国际商务社区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人口增长在全球气候变迁和资源枯竭的压力下，产生绿色生活方式变迁的内在需求</a:t>
            </a:r>
            <a:endParaRPr lang="en-US" altLang="zh-CN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zh-CN" altLang="en-US" dirty="0" smtClean="0"/>
              <a:t>生态别墅在概念和内涵上均可满足上述需求</a:t>
            </a:r>
            <a:endParaRPr lang="en-US" dirty="0"/>
          </a:p>
        </p:txBody>
      </p:sp>
      <p:pic>
        <p:nvPicPr>
          <p:cNvPr id="4" name="Picture 3" descr="Blueseed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43" y="2834990"/>
            <a:ext cx="1906390" cy="390810"/>
          </a:xfrm>
          <a:prstGeom prst="rect">
            <a:avLst/>
          </a:prstGeom>
        </p:spPr>
      </p:pic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915" y="2608942"/>
            <a:ext cx="3657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5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应用范围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公海国际商务社区基础设施</a:t>
            </a:r>
            <a:endParaRPr lang="en-US" altLang="zh-CN" dirty="0" smtClean="0"/>
          </a:p>
          <a:p>
            <a:r>
              <a:rPr lang="zh-CN" altLang="en-US" dirty="0" smtClean="0"/>
              <a:t>边远地区兵站、科考基地</a:t>
            </a:r>
            <a:endParaRPr lang="en-US" altLang="zh-CN" dirty="0" smtClean="0"/>
          </a:p>
          <a:p>
            <a:r>
              <a:rPr lang="zh-CN" altLang="en-US" dirty="0" smtClean="0"/>
              <a:t>恶劣环境中</a:t>
            </a:r>
            <a:r>
              <a:rPr lang="zh-CN" altLang="en-US" dirty="0" smtClean="0"/>
              <a:t>或都市垂直</a:t>
            </a:r>
            <a:r>
              <a:rPr lang="zh-CN" altLang="en-US" dirty="0" smtClean="0"/>
              <a:t>农业</a:t>
            </a:r>
            <a:r>
              <a:rPr lang="zh-CN" altLang="en-US" dirty="0" smtClean="0"/>
              <a:t>基地</a:t>
            </a:r>
            <a:endParaRPr lang="en-US" altLang="zh-CN" dirty="0" smtClean="0"/>
          </a:p>
          <a:p>
            <a:r>
              <a:rPr lang="zh-CN" altLang="en-US" dirty="0" smtClean="0"/>
              <a:t>气候</a:t>
            </a:r>
            <a:r>
              <a:rPr lang="zh-CN" altLang="en-US" dirty="0" smtClean="0"/>
              <a:t>、</a:t>
            </a:r>
            <a:r>
              <a:rPr lang="zh-CN" altLang="en-US" dirty="0" smtClean="0"/>
              <a:t>地质灾变庇护所</a:t>
            </a:r>
            <a:endParaRPr lang="en-US" altLang="zh-CN" dirty="0" smtClean="0"/>
          </a:p>
          <a:p>
            <a:r>
              <a:rPr lang="zh-CN" altLang="en-US" dirty="0"/>
              <a:t>旅游度假旅店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3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开发计划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43329"/>
              </p:ext>
            </p:extLst>
          </p:nvPr>
        </p:nvGraphicFramePr>
        <p:xfrm>
          <a:off x="628940" y="2806523"/>
          <a:ext cx="7898202" cy="3708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  <a:gridCol w="4387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17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064381" y="1980382"/>
            <a:ext cx="605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目的：</a:t>
            </a:r>
            <a:r>
              <a:rPr lang="en-US" altLang="zh-CN" dirty="0" smtClean="0"/>
              <a:t> 18</a:t>
            </a:r>
            <a:r>
              <a:rPr lang="zh-CN" altLang="en-US" dirty="0" smtClean="0"/>
              <a:t>月内完成直径</a:t>
            </a:r>
            <a:r>
              <a:rPr lang="en-US" altLang="zh-CN" dirty="0" smtClean="0"/>
              <a:t>6</a:t>
            </a:r>
            <a:r>
              <a:rPr lang="zh-CN" altLang="en-US" dirty="0" smtClean="0"/>
              <a:t>米结构框架技术原型，进入</a:t>
            </a:r>
            <a:r>
              <a:rPr lang="en-US" altLang="zh-CN" dirty="0" smtClean="0"/>
              <a:t>A</a:t>
            </a:r>
            <a:r>
              <a:rPr lang="zh-CN" altLang="en-US" dirty="0" smtClean="0"/>
              <a:t>轮融资</a:t>
            </a:r>
            <a:endParaRPr lang="en-US" dirty="0"/>
          </a:p>
        </p:txBody>
      </p:sp>
      <p:graphicFrame>
        <p:nvGraphicFramePr>
          <p:cNvPr id="18" name="Content Placeholder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7427875"/>
              </p:ext>
            </p:extLst>
          </p:nvPr>
        </p:nvGraphicFramePr>
        <p:xfrm>
          <a:off x="779463" y="3495524"/>
          <a:ext cx="2292727" cy="846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502870717"/>
              </p:ext>
            </p:extLst>
          </p:nvPr>
        </p:nvGraphicFramePr>
        <p:xfrm>
          <a:off x="779463" y="4342190"/>
          <a:ext cx="7581900" cy="1118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52179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资金需求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437156"/>
              </p:ext>
            </p:extLst>
          </p:nvPr>
        </p:nvGraphicFramePr>
        <p:xfrm>
          <a:off x="779463" y="1882775"/>
          <a:ext cx="75819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7697"/>
                <a:gridCol w="1622364"/>
                <a:gridCol w="1954297"/>
                <a:gridCol w="265754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项目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单价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数量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费用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结构专家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100</a:t>
                      </a:r>
                      <a:r>
                        <a:rPr lang="zh-CN" altLang="en-US" dirty="0" smtClean="0"/>
                        <a:t>万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机械专家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r>
                        <a:rPr lang="zh-CN" altLang="en-US" dirty="0" smtClean="0"/>
                        <a:t>万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电气专家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r>
                        <a:rPr lang="zh-CN" altLang="en-US" dirty="0" smtClean="0"/>
                        <a:t>万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结构工程师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r>
                        <a:rPr lang="zh-CN" altLang="en-US" dirty="0" smtClean="0"/>
                        <a:t>万／年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90</a:t>
                      </a:r>
                      <a:r>
                        <a:rPr lang="zh-CN" altLang="en-US" dirty="0" smtClean="0"/>
                        <a:t>万（</a:t>
                      </a:r>
                      <a:r>
                        <a:rPr lang="en-US" altLang="zh-CN" dirty="0" smtClean="0"/>
                        <a:t>18</a:t>
                      </a:r>
                      <a:r>
                        <a:rPr lang="zh-CN" altLang="en-US" dirty="0" smtClean="0"/>
                        <a:t>个月）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机械工程师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r>
                        <a:rPr lang="zh-CN" altLang="en-US" dirty="0" smtClean="0"/>
                        <a:t>万／年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</a:t>
                      </a:r>
                      <a:r>
                        <a:rPr lang="zh-CN" altLang="en-US" dirty="0" smtClean="0"/>
                        <a:t>万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18</a:t>
                      </a:r>
                      <a:r>
                        <a:rPr lang="zh-CN" altLang="en-US" dirty="0" smtClean="0"/>
                        <a:t>个月）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电气工程师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r>
                        <a:rPr lang="zh-CN" altLang="en-US" dirty="0" smtClean="0"/>
                        <a:t>万／年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270</a:t>
                      </a:r>
                      <a:r>
                        <a:rPr lang="zh-CN" altLang="en-US" dirty="0" smtClean="0"/>
                        <a:t>万</a:t>
                      </a:r>
                      <a:r>
                        <a:rPr lang="zh-CN" altLang="en-US" dirty="0" smtClean="0"/>
                        <a:t>（</a:t>
                      </a:r>
                      <a:r>
                        <a:rPr lang="en-US" altLang="zh-CN" dirty="0" smtClean="0"/>
                        <a:t>18</a:t>
                      </a:r>
                      <a:r>
                        <a:rPr lang="zh-CN" altLang="en-US" dirty="0" smtClean="0"/>
                        <a:t>个月）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工人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zh-CN" altLang="en-US" dirty="0" smtClean="0"/>
                        <a:t>万／年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100</a:t>
                      </a:r>
                      <a:r>
                        <a:rPr lang="zh-CN" altLang="en-US" dirty="0" smtClean="0"/>
                        <a:t>万（</a:t>
                      </a:r>
                      <a:r>
                        <a:rPr lang="en-US" altLang="zh-CN" dirty="0" smtClean="0"/>
                        <a:t>12</a:t>
                      </a:r>
                      <a:r>
                        <a:rPr lang="zh-CN" altLang="en-US" dirty="0" smtClean="0"/>
                        <a:t>个月）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材料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r>
                        <a:rPr lang="zh-CN" altLang="en-US" dirty="0" smtClean="0"/>
                        <a:t>万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场地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r>
                        <a:rPr lang="zh-CN" altLang="en-US" dirty="0" smtClean="0"/>
                        <a:t>万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i="1" dirty="0" smtClean="0"/>
                        <a:t>合计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1195</a:t>
                      </a:r>
                      <a:r>
                        <a:rPr lang="zh-CN" altLang="en-US" dirty="0" smtClean="0"/>
                        <a:t>万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386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</a:majorFont>
      <a:minorFont>
        <a:latin typeface="Candara"/>
        <a:ea typeface=""/>
        <a:cs typeface=""/>
        <a:font script="Jpan" typeface="ＭＳ Ｐゴシック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263</TotalTime>
  <Words>207</Words>
  <Application>Microsoft Macintosh PowerPoint</Application>
  <PresentationFormat>On-screen Show (4:3)</PresentationFormat>
  <Paragraphs>94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Orbit</vt:lpstr>
      <vt:lpstr>商业计划</vt:lpstr>
      <vt:lpstr>是什么？</vt:lpstr>
      <vt:lpstr>VISION</vt:lpstr>
      <vt:lpstr>VISION</vt:lpstr>
      <vt:lpstr>技术可行性</vt:lpstr>
      <vt:lpstr>需求</vt:lpstr>
      <vt:lpstr>应用范围</vt:lpstr>
      <vt:lpstr>开发计划</vt:lpstr>
      <vt:lpstr>资金需求</vt:lpstr>
      <vt:lpstr>为什么选我们</vt:lpstr>
      <vt:lpstr>谢谢！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</dc:title>
  <dc:creator>MENG CINCIN</dc:creator>
  <cp:lastModifiedBy>MENG CINCIN</cp:lastModifiedBy>
  <cp:revision>22</cp:revision>
  <dcterms:created xsi:type="dcterms:W3CDTF">2013-10-08T14:50:33Z</dcterms:created>
  <dcterms:modified xsi:type="dcterms:W3CDTF">2013-10-14T15:39:07Z</dcterms:modified>
</cp:coreProperties>
</file>